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A1A1-DF63-4A84-8634-4D8AC1DF0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941" y="1068227"/>
            <a:ext cx="9984145" cy="2387600"/>
          </a:xfrm>
        </p:spPr>
        <p:txBody>
          <a:bodyPr>
            <a:normAutofit/>
          </a:bodyPr>
          <a:lstStyle/>
          <a:p>
            <a:r>
              <a:rPr lang="en-US" sz="5400" dirty="0"/>
              <a:t>COMPUTER ASSIGNMENT MATLAB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6E369-1784-498A-AB7F-70B72A1AD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5199" y="3528456"/>
            <a:ext cx="8791575" cy="446179"/>
          </a:xfrm>
        </p:spPr>
        <p:txBody>
          <a:bodyPr>
            <a:noAutofit/>
          </a:bodyPr>
          <a:lstStyle/>
          <a:p>
            <a:r>
              <a:rPr lang="en-US" sz="2800" dirty="0"/>
              <a:t>DEFLECTION IN BEAMS (AREA MOMENT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84D5F-4641-4246-88F9-D3463CC87DFC}"/>
              </a:ext>
            </a:extLst>
          </p:cNvPr>
          <p:cNvSpPr txBox="1"/>
          <p:nvPr/>
        </p:nvSpPr>
        <p:spPr>
          <a:xfrm>
            <a:off x="2530135" y="5207596"/>
            <a:ext cx="6054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9:-</a:t>
            </a:r>
          </a:p>
          <a:p>
            <a:r>
              <a:rPr lang="en-US" dirty="0"/>
              <a:t>Ripudaman Singh</a:t>
            </a:r>
          </a:p>
          <a:p>
            <a:r>
              <a:rPr lang="en-US" dirty="0" err="1"/>
              <a:t>Akshita</a:t>
            </a:r>
            <a:r>
              <a:rPr lang="en-US" dirty="0"/>
              <a:t> Jain</a:t>
            </a:r>
          </a:p>
          <a:p>
            <a:r>
              <a:rPr lang="en-US" dirty="0" err="1"/>
              <a:t>Adriraj</a:t>
            </a:r>
            <a:r>
              <a:rPr lang="en-US" dirty="0"/>
              <a:t> Chaudhuri</a:t>
            </a:r>
          </a:p>
          <a:p>
            <a:r>
              <a:rPr lang="en-US" dirty="0" err="1"/>
              <a:t>Ahemad</a:t>
            </a:r>
            <a:r>
              <a:rPr lang="en-US" dirty="0"/>
              <a:t> Khan Pathan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46348-9175-4B36-892D-4DA8982E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61" y="613269"/>
            <a:ext cx="4851509" cy="1834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20D6D-C232-48A6-B84C-B24536B5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14" y="4612164"/>
            <a:ext cx="4836018" cy="1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8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0A70-1166-4605-8529-67877920A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995" y="769437"/>
            <a:ext cx="7049027" cy="926197"/>
          </a:xfrm>
        </p:spPr>
        <p:txBody>
          <a:bodyPr/>
          <a:lstStyle/>
          <a:p>
            <a:r>
              <a:rPr lang="en-US" dirty="0"/>
              <a:t>What we have here!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FF081-C2D3-4F75-88C4-0C0C022B4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349" y="154642"/>
            <a:ext cx="5215471" cy="6287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7DD5-59B8-43AB-B922-02AD34853288}"/>
              </a:ext>
            </a:extLst>
          </p:cNvPr>
          <p:cNvSpPr txBox="1"/>
          <p:nvPr/>
        </p:nvSpPr>
        <p:spPr>
          <a:xfrm>
            <a:off x="6897951" y="1757779"/>
            <a:ext cx="42257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Matlab</a:t>
            </a:r>
            <a:r>
              <a:rPr lang="en-US" dirty="0"/>
              <a:t> GUI Based Code which solves 5 problems based on Deflection in Beams By Area Moment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Units here in Input must be in SI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Code Implement the input and Calculate Maximum Slope and Deflection for the Case Chosen (by Pressing Buttons).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gave a plot of Bending Moment diagram as it is used theoretically to calculate Slope and Deflection.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covered Cantilever Beams and Simply Supported Beams with 5 Different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21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D97D-6B33-44FF-9AAC-2DFA4294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41795"/>
            <a:ext cx="9905998" cy="890686"/>
          </a:xfrm>
        </p:spPr>
        <p:txBody>
          <a:bodyPr/>
          <a:lstStyle/>
          <a:p>
            <a:r>
              <a:rPr lang="en-US" dirty="0"/>
              <a:t>Buttons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E62635-B905-4322-B412-6F74D574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793" y="150921"/>
            <a:ext cx="8405259" cy="42908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6E1CD-2211-42A5-83A4-E1D0BA7A5CA8}"/>
              </a:ext>
            </a:extLst>
          </p:cNvPr>
          <p:cNvSpPr txBox="1"/>
          <p:nvPr/>
        </p:nvSpPr>
        <p:spPr>
          <a:xfrm>
            <a:off x="1249499" y="5147815"/>
            <a:ext cx="8480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Code Starts Basically from these buttons which differentiate between the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we added call back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gui</a:t>
            </a:r>
            <a:r>
              <a:rPr lang="en-US" dirty="0"/>
              <a:t> function to each of these five buttons and implemented our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Figures have been provided to have a better representation of the cases.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264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7364-6DFE-424F-A995-61DCEF7C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288" y="3522671"/>
            <a:ext cx="8089776" cy="1272425"/>
          </a:xfrm>
        </p:spPr>
        <p:txBody>
          <a:bodyPr/>
          <a:lstStyle/>
          <a:p>
            <a:r>
              <a:rPr lang="en-US" dirty="0"/>
              <a:t>What’s Inside Callback functions?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5B5AE-A325-4541-85A1-B3305C34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242" y="0"/>
            <a:ext cx="9761946" cy="37227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FC7D3-BCB5-45CB-BCC0-8BEC1ECD6832}"/>
              </a:ext>
            </a:extLst>
          </p:cNvPr>
          <p:cNvSpPr txBox="1"/>
          <p:nvPr/>
        </p:nvSpPr>
        <p:spPr>
          <a:xfrm>
            <a:off x="1198063" y="4453021"/>
            <a:ext cx="7235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Callback functions we are taking Input from user and assigning them to their </a:t>
            </a:r>
            <a:r>
              <a:rPr lang="en-US" dirty="0" err="1"/>
              <a:t>respectative</a:t>
            </a:r>
            <a:r>
              <a:rPr lang="en-US" dirty="0"/>
              <a:t>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Input we used “Numeric Edit Field” from component library (Picture shown).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 applied our formulas from area moment method and converted them as per program readable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used “plot” function to plot Bending Moment Diagram for the respective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1B33F-D5F3-420A-B805-C2BCD3C7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921" y="4453021"/>
            <a:ext cx="244826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E9C1-FC2A-4178-959C-3CE3EF09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98506"/>
            <a:ext cx="9905998" cy="1478570"/>
          </a:xfrm>
        </p:spPr>
        <p:txBody>
          <a:bodyPr/>
          <a:lstStyle/>
          <a:p>
            <a:r>
              <a:rPr lang="en-US" dirty="0"/>
              <a:t>Output &amp; Bending Moment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C8EFB-005E-4B8C-8CC3-2C05F5563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24" y="204665"/>
            <a:ext cx="8493176" cy="37848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168B6-2B9C-435B-9527-6C3D5449472C}"/>
              </a:ext>
            </a:extLst>
          </p:cNvPr>
          <p:cNvSpPr txBox="1"/>
          <p:nvPr/>
        </p:nvSpPr>
        <p:spPr>
          <a:xfrm>
            <a:off x="1207364" y="4715411"/>
            <a:ext cx="7954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Output also we used “Numerical Edit Field” from Component Library in </a:t>
            </a:r>
            <a:r>
              <a:rPr lang="en-US" dirty="0" err="1"/>
              <a:t>Matlab</a:t>
            </a:r>
            <a:r>
              <a:rPr lang="en-US" dirty="0"/>
              <a:t> GUI App Designer.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output display “.Value = var” function was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for Bending Moment Diagram As stated Earlier we used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5D9DA-F365-4E5A-8EFD-6FC17230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836" y="5155263"/>
            <a:ext cx="35814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7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labprojvid">
            <a:hlinkClick r:id="" action="ppaction://media"/>
            <a:extLst>
              <a:ext uri="{FF2B5EF4-FFF2-40B4-BE49-F238E27FC236}">
                <a16:creationId xmlns:a16="http://schemas.microsoft.com/office/drawing/2014/main" id="{6739899E-D38F-4141-BB9E-22F35A1271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43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</TotalTime>
  <Words>277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COMPUTER ASSIGNMENT MATLAB</vt:lpstr>
      <vt:lpstr>What we have here!</vt:lpstr>
      <vt:lpstr>Buttons </vt:lpstr>
      <vt:lpstr>What’s Inside Callback functions?</vt:lpstr>
      <vt:lpstr>Output &amp; Bending Moment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ASSIGNMENT MATLAB</dc:title>
  <dc:creator> </dc:creator>
  <cp:lastModifiedBy> </cp:lastModifiedBy>
  <cp:revision>8</cp:revision>
  <dcterms:created xsi:type="dcterms:W3CDTF">2019-11-11T09:10:23Z</dcterms:created>
  <dcterms:modified xsi:type="dcterms:W3CDTF">2019-11-11T10:24:03Z</dcterms:modified>
</cp:coreProperties>
</file>